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88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73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812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44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352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4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92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48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383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91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399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4557794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1059873"/>
            <a:ext cx="6821092" cy="55175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7364" y="301336"/>
            <a:ext cx="9195954" cy="7013864"/>
            <a:chOff x="1353992" y="1795824"/>
            <a:chExt cx="7982584" cy="3919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7708" y="1795824"/>
              <a:ext cx="1439423" cy="241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3992" y="2080055"/>
              <a:ext cx="7982215" cy="36347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3992" y="1942379"/>
            <a:ext cx="3980179" cy="525145"/>
            <a:chOff x="1353992" y="1942379"/>
            <a:chExt cx="3980179" cy="525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92" y="1942379"/>
              <a:ext cx="3979939" cy="241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0758" y="2225847"/>
              <a:ext cx="3256041" cy="24155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155" y="2514900"/>
            <a:ext cx="9715499" cy="48002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6191" y="1288474"/>
            <a:ext cx="9320645" cy="5361708"/>
            <a:chOff x="1357548" y="2638011"/>
            <a:chExt cx="7978140" cy="2226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7107" y="2638011"/>
              <a:ext cx="2436889" cy="2415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548" y="2921986"/>
              <a:ext cx="7977920" cy="19418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7982" y="488373"/>
            <a:ext cx="9923318" cy="6733309"/>
            <a:chOff x="1353992" y="1382921"/>
            <a:chExt cx="7982584" cy="4777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0758" y="1382921"/>
              <a:ext cx="2059951" cy="241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3992" y="1666389"/>
              <a:ext cx="7982186" cy="25092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3992" y="4217597"/>
              <a:ext cx="7982182" cy="19423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645" y="311728"/>
            <a:ext cx="10287000" cy="69826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74" y="2461464"/>
            <a:ext cx="2271932" cy="2415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7019" y="2797610"/>
            <a:ext cx="7985029" cy="197909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302750" y="4827585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6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59"/>
                </a:lnTo>
                <a:lnTo>
                  <a:pt x="1680017" y="242458"/>
                </a:lnTo>
                <a:lnTo>
                  <a:pt x="1651607" y="211077"/>
                </a:lnTo>
                <a:lnTo>
                  <a:pt x="1620500" y="175885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2"/>
                </a:moveTo>
                <a:lnTo>
                  <a:pt x="2018993" y="192122"/>
                </a:lnTo>
                <a:lnTo>
                  <a:pt x="2067254" y="206391"/>
                </a:lnTo>
                <a:lnTo>
                  <a:pt x="2094531" y="231935"/>
                </a:lnTo>
                <a:lnTo>
                  <a:pt x="2110903" y="269134"/>
                </a:lnTo>
                <a:lnTo>
                  <a:pt x="2113182" y="311515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6"/>
                </a:lnTo>
                <a:lnTo>
                  <a:pt x="2122903" y="335053"/>
                </a:lnTo>
                <a:lnTo>
                  <a:pt x="2128136" y="295854"/>
                </a:lnTo>
                <a:lnTo>
                  <a:pt x="2118853" y="251154"/>
                </a:lnTo>
                <a:lnTo>
                  <a:pt x="2099919" y="218596"/>
                </a:lnTo>
                <a:lnTo>
                  <a:pt x="2072097" y="194647"/>
                </a:lnTo>
                <a:lnTo>
                  <a:pt x="2066587" y="192122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2"/>
                </a:lnTo>
                <a:lnTo>
                  <a:pt x="2066587" y="192122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4"/>
                </a:lnTo>
                <a:lnTo>
                  <a:pt x="273175" y="411695"/>
                </a:lnTo>
                <a:lnTo>
                  <a:pt x="287632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2" y="405426"/>
                </a:lnTo>
                <a:lnTo>
                  <a:pt x="301131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68" y="396476"/>
                </a:lnTo>
                <a:lnTo>
                  <a:pt x="308959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68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1" y="399571"/>
                </a:lnTo>
                <a:lnTo>
                  <a:pt x="308268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59" y="396176"/>
                </a:lnTo>
                <a:lnTo>
                  <a:pt x="315124" y="393503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9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59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16.cdr</dc:title>
  <dc:creator>MISSION COREL</dc:creator>
  <cp:lastModifiedBy>Chander Shekhar</cp:lastModifiedBy>
  <cp:revision>2</cp:revision>
  <dcterms:created xsi:type="dcterms:W3CDTF">2022-07-22T09:47:24Z</dcterms:created>
  <dcterms:modified xsi:type="dcterms:W3CDTF">2022-07-25T09:10:54Z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2022-07-22T00:00:00Z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2022-07-22T00:00:00Z</vt:filetime>
  </property>
</Properties>
</file>